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1"/>
  </p:handoutMasterIdLst>
  <p:sldIdLst>
    <p:sldId id="266" r:id="rId5"/>
    <p:sldId id="261" r:id="rId6"/>
    <p:sldId id="263" r:id="rId7"/>
    <p:sldId id="258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8E5"/>
    <a:srgbClr val="002755"/>
    <a:srgbClr val="9D2235"/>
    <a:srgbClr val="307FE2"/>
    <a:srgbClr val="005844"/>
    <a:srgbClr val="075238"/>
    <a:srgbClr val="63B74B"/>
    <a:srgbClr val="08478A"/>
    <a:srgbClr val="5BADA7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6820C7-80CA-A781-04F8-62270A7516D8}" v="1" dt="2023-10-19T16:40:17.776"/>
    <p1510:client id="{8BDD6F2D-7DF3-1C6C-08CE-267D898C93A1}" v="2" dt="2023-10-19T16:43:50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fmann, Ashley" userId="S::ahofmann@aha.org::658a6fce-c1e1-4ad3-9549-35e42b0d66fb" providerId="AD" clId="Web-{526820C7-80CA-A781-04F8-62270A7516D8}"/>
    <pc:docChg chg="addSld">
      <pc:chgData name="Hofmann, Ashley" userId="S::ahofmann@aha.org::658a6fce-c1e1-4ad3-9549-35e42b0d66fb" providerId="AD" clId="Web-{526820C7-80CA-A781-04F8-62270A7516D8}" dt="2023-10-19T16:40:17.776" v="0"/>
      <pc:docMkLst>
        <pc:docMk/>
      </pc:docMkLst>
      <pc:sldChg chg="add">
        <pc:chgData name="Hofmann, Ashley" userId="S::ahofmann@aha.org::658a6fce-c1e1-4ad3-9549-35e42b0d66fb" providerId="AD" clId="Web-{526820C7-80CA-A781-04F8-62270A7516D8}" dt="2023-10-19T16:40:17.776" v="0"/>
        <pc:sldMkLst>
          <pc:docMk/>
          <pc:sldMk cId="3696583400" sldId="265"/>
        </pc:sldMkLst>
      </pc:sldChg>
      <pc:sldMasterChg chg="addSldLayout">
        <pc:chgData name="Hofmann, Ashley" userId="S::ahofmann@aha.org::658a6fce-c1e1-4ad3-9549-35e42b0d66fb" providerId="AD" clId="Web-{526820C7-80CA-A781-04F8-62270A7516D8}" dt="2023-10-19T16:40:17.776" v="0"/>
        <pc:sldMasterMkLst>
          <pc:docMk/>
          <pc:sldMasterMk cId="3563634764" sldId="2147483672"/>
        </pc:sldMasterMkLst>
        <pc:sldLayoutChg chg="add">
          <pc:chgData name="Hofmann, Ashley" userId="S::ahofmann@aha.org::658a6fce-c1e1-4ad3-9549-35e42b0d66fb" providerId="AD" clId="Web-{526820C7-80CA-A781-04F8-62270A7516D8}" dt="2023-10-19T16:40:17.776" v="0"/>
          <pc:sldLayoutMkLst>
            <pc:docMk/>
            <pc:sldMasterMk cId="3563634764" sldId="2147483672"/>
            <pc:sldLayoutMk cId="3305408130" sldId="2147483685"/>
          </pc:sldLayoutMkLst>
        </pc:sldLayoutChg>
      </pc:sldMasterChg>
    </pc:docChg>
  </pc:docChgLst>
  <pc:docChgLst>
    <pc:chgData name="Hofmann, Ashley" userId="S::ahofmann@aha.org::658a6fce-c1e1-4ad3-9549-35e42b0d66fb" providerId="AD" clId="Web-{8BDD6F2D-7DF3-1C6C-08CE-267D898C93A1}"/>
    <pc:docChg chg="addSld delSld">
      <pc:chgData name="Hofmann, Ashley" userId="S::ahofmann@aha.org::658a6fce-c1e1-4ad3-9549-35e42b0d66fb" providerId="AD" clId="Web-{8BDD6F2D-7DF3-1C6C-08CE-267D898C93A1}" dt="2023-10-19T16:43:50.243" v="1"/>
      <pc:docMkLst>
        <pc:docMk/>
      </pc:docMkLst>
      <pc:sldChg chg="del">
        <pc:chgData name="Hofmann, Ashley" userId="S::ahofmann@aha.org::658a6fce-c1e1-4ad3-9549-35e42b0d66fb" providerId="AD" clId="Web-{8BDD6F2D-7DF3-1C6C-08CE-267D898C93A1}" dt="2023-10-19T16:43:50.243" v="1"/>
        <pc:sldMkLst>
          <pc:docMk/>
          <pc:sldMk cId="3473595308" sldId="264"/>
        </pc:sldMkLst>
      </pc:sldChg>
      <pc:sldChg chg="add">
        <pc:chgData name="Hofmann, Ashley" userId="S::ahofmann@aha.org::658a6fce-c1e1-4ad3-9549-35e42b0d66fb" providerId="AD" clId="Web-{8BDD6F2D-7DF3-1C6C-08CE-267D898C93A1}" dt="2023-10-19T16:43:46.712" v="0"/>
        <pc:sldMkLst>
          <pc:docMk/>
          <pc:sldMk cId="3018148105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FD379E-5F3A-EA45-BE35-5E1D9A0AEA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34EE2-0C51-DD46-B2E4-58BF4D4B87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BED4A-8E24-7242-A516-6716C49C284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B7295-4E42-3642-A4AE-066CFFD5C3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E17DC-20E2-E348-8542-ED27A8E785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A16A3-C2FD-E942-A3E0-BB8A65737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1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ral 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8B4C3A-F1C0-DF4F-BFD5-675E6AA218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0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9E9-2BD8-41F5-BCF2-1DE8C7C3A9F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7179-505A-4198-8727-461CE7C9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5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9E9-2BD8-41F5-BCF2-1DE8C7C3A9F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7179-505A-4198-8727-461CE7C9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67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9E9-2BD8-41F5-BCF2-1DE8C7C3A9F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7179-505A-4198-8727-461CE7C9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02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9E9-2BD8-41F5-BCF2-1DE8C7C3A9F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7179-505A-4198-8727-461CE7C9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1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ral 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8B4C3A-F1C0-DF4F-BFD5-675E6AA218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0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36B00E-10F8-854A-A8FB-BAEA99036D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5" b="9695"/>
          <a:stretch/>
        </p:blipFill>
        <p:spPr>
          <a:xfrm>
            <a:off x="0" y="0"/>
            <a:ext cx="12185650" cy="11562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903" y="1566333"/>
            <a:ext cx="10972800" cy="2255390"/>
          </a:xfrm>
        </p:spPr>
        <p:txBody>
          <a:bodyPr anchor="b"/>
          <a:lstStyle>
            <a:lvl1pPr algn="ctr">
              <a:defRPr sz="6000" b="1" spc="-1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904" y="4056184"/>
            <a:ext cx="10972799" cy="1645585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0027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39FA4F-4775-4A44-8E3B-61F7B0CBE503}"/>
              </a:ext>
            </a:extLst>
          </p:cNvPr>
          <p:cNvSpPr/>
          <p:nvPr userDrawn="1"/>
        </p:nvSpPr>
        <p:spPr>
          <a:xfrm>
            <a:off x="0" y="6275022"/>
            <a:ext cx="12192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i="1">
                <a:solidFill>
                  <a:srgbClr val="0027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note that the views expressed by the conference speakers do not necessarily reflect the views of the American Hospital Association.</a:t>
            </a:r>
            <a:endParaRPr lang="en-US" sz="1000">
              <a:solidFill>
                <a:srgbClr val="00275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2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3046"/>
            <a:ext cx="10515600" cy="622660"/>
          </a:xfrm>
        </p:spPr>
        <p:txBody>
          <a:bodyPr>
            <a:noAutofit/>
          </a:bodyPr>
          <a:lstStyle>
            <a:lvl1pPr fontAlgn="t">
              <a:lnSpc>
                <a:spcPts val="4600"/>
              </a:lnSpc>
              <a:defRPr sz="3600" b="1" spc="-5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982"/>
            <a:ext cx="10515600" cy="4528876"/>
          </a:xfrm>
        </p:spPr>
        <p:txBody>
          <a:bodyPr/>
          <a:lstStyle>
            <a:lvl1pPr>
              <a:buClr>
                <a:srgbClr val="9D2235"/>
              </a:buClr>
              <a:buSzPct val="115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9D2235"/>
              </a:buClr>
              <a:buSzPct val="115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9D2235"/>
              </a:buClr>
              <a:buSzPct val="115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9D2235"/>
              </a:buClr>
              <a:buSzPct val="115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9D2235"/>
              </a:buClr>
              <a:buSzPct val="11500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A65714-E7EC-3D2B-6AAE-DC1768F1F3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6" b="37506"/>
          <a:stretch/>
        </p:blipFill>
        <p:spPr>
          <a:xfrm>
            <a:off x="0" y="6501228"/>
            <a:ext cx="12185650" cy="3567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407A1C-E9B3-D675-4069-4BE63EFE9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6" b="37506"/>
          <a:stretch/>
        </p:blipFill>
        <p:spPr>
          <a:xfrm>
            <a:off x="0" y="-5080"/>
            <a:ext cx="12185650" cy="3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7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ondar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903" y="2766504"/>
            <a:ext cx="10972800" cy="2387600"/>
          </a:xfrm>
        </p:spPr>
        <p:txBody>
          <a:bodyPr anchor="b"/>
          <a:lstStyle>
            <a:lvl1pPr algn="ctr">
              <a:defRPr sz="6000" b="1">
                <a:solidFill>
                  <a:srgbClr val="9D22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904" y="5246179"/>
            <a:ext cx="10972799" cy="559535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0027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39FA4F-4775-4A44-8E3B-61F7B0CBE503}"/>
              </a:ext>
            </a:extLst>
          </p:cNvPr>
          <p:cNvSpPr/>
          <p:nvPr userDrawn="1"/>
        </p:nvSpPr>
        <p:spPr>
          <a:xfrm>
            <a:off x="0" y="6275022"/>
            <a:ext cx="12192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i="1">
                <a:solidFill>
                  <a:srgbClr val="0027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note that the views expressed by the conference speakers do not necessarily reflect the views of the American Hospital Association.</a:t>
            </a:r>
            <a:endParaRPr lang="en-US" sz="1000">
              <a:solidFill>
                <a:srgbClr val="00275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0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9E9-2BD8-41F5-BCF2-1DE8C7C3A9F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7179-505A-4198-8727-461CE7C9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1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9E9-2BD8-41F5-BCF2-1DE8C7C3A9F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7179-505A-4198-8727-461CE7C9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5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9E9-2BD8-41F5-BCF2-1DE8C7C3A9F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7179-505A-4198-8727-461CE7C9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9E9-2BD8-41F5-BCF2-1DE8C7C3A9F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7179-505A-4198-8727-461CE7C9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2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8F9E9-2BD8-41F5-BCF2-1DE8C7C3A9F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97179-505A-4198-8727-461CE7C9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3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9" r:id="rId2"/>
    <p:sldLayoutId id="2147483673" r:id="rId3"/>
    <p:sldLayoutId id="2147483674" r:id="rId4"/>
    <p:sldLayoutId id="2147483684" r:id="rId5"/>
    <p:sldLayoutId id="2147483675" r:id="rId6"/>
    <p:sldLayoutId id="2147483676" r:id="rId7"/>
    <p:sldLayoutId id="2147483677" r:id="rId8"/>
    <p:sldLayoutId id="2147483678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14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16E1F-8564-1144-ACFD-80C3552764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D8F87-303A-9D4D-AEAE-9C4984E4C9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Speakers</a:t>
            </a:r>
          </a:p>
        </p:txBody>
      </p:sp>
    </p:spTree>
    <p:extLst>
      <p:ext uri="{BB962C8B-B14F-4D97-AF65-F5344CB8AC3E}">
        <p14:creationId xmlns:p14="http://schemas.microsoft.com/office/powerpoint/2010/main" val="259263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9859B-802E-D647-94E6-F26735764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903" y="4103076"/>
            <a:ext cx="10972800" cy="1051027"/>
          </a:xfrm>
        </p:spPr>
        <p:txBody>
          <a:bodyPr>
            <a:normAutofit/>
          </a:bodyPr>
          <a:lstStyle/>
          <a:p>
            <a:pPr fontAlgn="t"/>
            <a:r>
              <a:rPr lang="en-US" sz="4800" spc="-50">
                <a:solidFill>
                  <a:schemeClr val="tx1"/>
                </a:solidFill>
              </a:rPr>
              <a:t>Alternate Title Slide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005CBC8-363B-AE49-8B4D-41607757A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Speakers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D86D26-ABAB-9844-BA8F-C91B2AEC3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29" y="4176"/>
            <a:ext cx="12170867" cy="376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3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B668-8DB7-3944-9E3B-B407BD694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CDEDD-646A-564C-A9CC-21368A4C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Text for slide</a:t>
            </a:r>
          </a:p>
        </p:txBody>
      </p:sp>
    </p:spTree>
    <p:extLst>
      <p:ext uri="{BB962C8B-B14F-4D97-AF65-F5344CB8AC3E}">
        <p14:creationId xmlns:p14="http://schemas.microsoft.com/office/powerpoint/2010/main" val="215498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ADF9-2328-704F-B3A0-1DAD8799F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32E1-D9A1-1C49-8CE9-74A30576B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ADF9-2328-704F-B3A0-1DAD8799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3046"/>
            <a:ext cx="10515600" cy="1266092"/>
          </a:xfrm>
        </p:spPr>
        <p:txBody>
          <a:bodyPr>
            <a:noAutofit/>
          </a:bodyPr>
          <a:lstStyle/>
          <a:p>
            <a:pPr algn="ctr"/>
            <a:r>
              <a:rPr lang="en-US" sz="4400">
                <a:solidFill>
                  <a:srgbClr val="9D2235"/>
                </a:solidFill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32E1-D9A1-1C49-8CE9-74A30576B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20163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ctr">
              <a:buClrTx/>
              <a:buSzTx/>
              <a:buNone/>
            </a:pPr>
            <a:r>
              <a:rPr lang="en-US" sz="2400" b="1">
                <a:solidFill>
                  <a:srgbClr val="002755"/>
                </a:solidFill>
              </a:rPr>
              <a:t>Please provide feedback on this session. </a:t>
            </a:r>
          </a:p>
          <a:p>
            <a:pPr marL="0" lvl="0" indent="0" algn="ctr">
              <a:buClrTx/>
              <a:buSzTx/>
              <a:buNone/>
            </a:pPr>
            <a:endParaRPr lang="en-US" sz="1100">
              <a:solidFill>
                <a:srgbClr val="002755"/>
              </a:solidFill>
            </a:endParaRPr>
          </a:p>
          <a:p>
            <a:pPr marL="0" lvl="0" indent="0" algn="ctr">
              <a:buClrTx/>
              <a:buSzTx/>
              <a:buNone/>
            </a:pPr>
            <a:r>
              <a:rPr lang="en-US" sz="2400">
                <a:solidFill>
                  <a:srgbClr val="002755"/>
                </a:solidFill>
              </a:rPr>
              <a:t>In the mobile app, navigate to </a:t>
            </a:r>
          </a:p>
          <a:p>
            <a:pPr marL="0" lvl="0" indent="0" algn="ctr">
              <a:buClrTx/>
              <a:buSzTx/>
              <a:buNone/>
            </a:pPr>
            <a:r>
              <a:rPr lang="en-US" sz="2400">
                <a:solidFill>
                  <a:srgbClr val="002755"/>
                </a:solidFill>
              </a:rPr>
              <a:t>Agenda → Session → Survey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C89859B-802E-D647-94E6-F26735764DFD}"/>
              </a:ext>
            </a:extLst>
          </p:cNvPr>
          <p:cNvSpPr txBox="1">
            <a:spLocks/>
          </p:cNvSpPr>
          <p:nvPr/>
        </p:nvSpPr>
        <p:spPr>
          <a:xfrm>
            <a:off x="348141" y="4156046"/>
            <a:ext cx="6662589" cy="2226722"/>
          </a:xfrm>
          <a:prstGeom prst="rect">
            <a:avLst/>
          </a:prstGeom>
        </p:spPr>
        <p:txBody>
          <a:bodyPr vert="horz" lIns="0" tIns="0" rIns="0" bIns="91440" rtlCol="0" anchor="t" anchorCtr="0">
            <a:noAutofit/>
          </a:bodyPr>
          <a:lstStyle>
            <a:lvl1pPr algn="l" defTabSz="914400" rtl="0" eaLnBrk="1" fontAlgn="t" latinLnBrk="0" hangingPunct="1">
              <a:lnSpc>
                <a:spcPts val="4600"/>
              </a:lnSpc>
              <a:spcBef>
                <a:spcPct val="0"/>
              </a:spcBef>
              <a:buNone/>
              <a:defRPr sz="3600" b="1" kern="1200" spc="-5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base">
              <a:lnSpc>
                <a:spcPct val="100000"/>
              </a:lnSpc>
            </a:pPr>
            <a:r>
              <a:rPr lang="en-US" sz="2800" spc="-150">
                <a:solidFill>
                  <a:srgbClr val="9D2235"/>
                </a:solidFill>
                <a:latin typeface="Arial"/>
                <a:cs typeface="Arial"/>
              </a:rPr>
              <a:t>Let's get social! </a:t>
            </a:r>
            <a:r>
              <a:rPr lang="en-US" sz="2000" b="0">
                <a:latin typeface="Arial"/>
                <a:cs typeface="Arial"/>
              </a:rPr>
              <a:t>We encourage and appreciate you highlighting our conference through your newsletters, social media followers, website visitors and project partners. </a:t>
            </a:r>
            <a:endParaRPr lang="en-US" sz="2800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005CBC8-363B-AE49-8B4D-41607757AA0C}"/>
              </a:ext>
            </a:extLst>
          </p:cNvPr>
          <p:cNvSpPr txBox="1">
            <a:spLocks/>
          </p:cNvSpPr>
          <p:nvPr/>
        </p:nvSpPr>
        <p:spPr>
          <a:xfrm>
            <a:off x="2200963" y="5579291"/>
            <a:ext cx="2956943" cy="4491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9D2235"/>
              </a:buClr>
              <a:buSzPct val="115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D2235"/>
              </a:buClr>
              <a:buSzPct val="11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D2235"/>
              </a:buClr>
              <a:buSzPct val="11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D2235"/>
              </a:buClr>
              <a:buSzPct val="11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D2235"/>
              </a:buClr>
              <a:buSzPct val="11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spc="-50"/>
              <a:t>#</a:t>
            </a:r>
            <a:r>
              <a:rPr lang="en-US" sz="2600" spc="-50" err="1"/>
              <a:t>healthequityconf</a:t>
            </a:r>
            <a:endParaRPr lang="en-US" sz="2600" spc="-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9BB52E-8CE5-FCDC-CBB0-CB9632090704}"/>
              </a:ext>
            </a:extLst>
          </p:cNvPr>
          <p:cNvSpPr txBox="1"/>
          <p:nvPr/>
        </p:nvSpPr>
        <p:spPr>
          <a:xfrm>
            <a:off x="8344369" y="5491625"/>
            <a:ext cx="3661419" cy="66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Clr>
                <a:srgbClr val="69B3E7"/>
              </a:buClr>
              <a:buSzPct val="118000"/>
            </a:pPr>
            <a:r>
              <a:rPr lang="en-US" spc="-100">
                <a:solidFill>
                  <a:srgbClr val="0027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 Community Health Improvement </a:t>
            </a:r>
            <a:endParaRPr lang="en-US" sz="1200"/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9B3E7"/>
              </a:buClr>
              <a:buSzPct val="118000"/>
            </a:pPr>
            <a:r>
              <a:rPr lang="en-US" spc="-100">
                <a:solidFill>
                  <a:srgbClr val="0027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for Diversity and Health Equity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0CC5C6-53FD-4CFF-FA0A-3763832B5C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41" t="-2" r="14283" b="-3246"/>
          <a:stretch/>
        </p:blipFill>
        <p:spPr>
          <a:xfrm>
            <a:off x="7386365" y="5448271"/>
            <a:ext cx="780490" cy="7112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DF0841-5508-CA99-134D-9AF410AC7D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50" t="-9176" r="-17891" b="-10557"/>
          <a:stretch/>
        </p:blipFill>
        <p:spPr>
          <a:xfrm>
            <a:off x="7339042" y="4156045"/>
            <a:ext cx="886672" cy="7890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EB59F4E-5538-43BE-910B-B0883432AB13}"/>
              </a:ext>
            </a:extLst>
          </p:cNvPr>
          <p:cNvSpPr txBox="1"/>
          <p:nvPr/>
        </p:nvSpPr>
        <p:spPr>
          <a:xfrm>
            <a:off x="8344369" y="4120441"/>
            <a:ext cx="2841037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>
                <a:solidFill>
                  <a:srgbClr val="002755"/>
                </a:solidFill>
                <a:latin typeface="Arial"/>
                <a:cs typeface="Arial"/>
              </a:rPr>
              <a:t>@ </a:t>
            </a:r>
            <a:r>
              <a:rPr lang="en-US">
                <a:solidFill>
                  <a:srgbClr val="002755"/>
                </a:solidFill>
                <a:latin typeface="Arial"/>
                <a:cs typeface="Arial"/>
              </a:rPr>
              <a:t>ahahospitals </a:t>
            </a:r>
          </a:p>
          <a:p>
            <a:pPr>
              <a:spcBef>
                <a:spcPts val="600"/>
              </a:spcBef>
            </a:pPr>
            <a:r>
              <a:rPr lang="en-US" sz="1600">
                <a:solidFill>
                  <a:srgbClr val="002755"/>
                </a:solidFill>
                <a:latin typeface="Arial"/>
                <a:cs typeface="Arial"/>
              </a:rPr>
              <a:t>@ </a:t>
            </a:r>
            <a:r>
              <a:rPr lang="en-US" err="1">
                <a:solidFill>
                  <a:srgbClr val="002755"/>
                </a:solidFill>
                <a:latin typeface="Arial"/>
                <a:cs typeface="Arial"/>
              </a:rPr>
              <a:t>communityhlth</a:t>
            </a:r>
            <a:r>
              <a:rPr lang="en-US" sz="1600">
                <a:solidFill>
                  <a:srgbClr val="002755"/>
                </a:solidFill>
                <a:latin typeface="Arial"/>
                <a:cs typeface="Arial"/>
              </a:rPr>
              <a:t> </a:t>
            </a:r>
          </a:p>
          <a:p>
            <a:pPr>
              <a:spcBef>
                <a:spcPts val="600"/>
              </a:spcBef>
            </a:pPr>
            <a:r>
              <a:rPr lang="en-US" sz="1600">
                <a:solidFill>
                  <a:srgbClr val="002755"/>
                </a:solidFill>
                <a:latin typeface="Arial"/>
                <a:cs typeface="Arial"/>
              </a:rPr>
              <a:t>@ </a:t>
            </a:r>
            <a:r>
              <a:rPr lang="en-US">
                <a:solidFill>
                  <a:srgbClr val="002755"/>
                </a:solidFill>
                <a:latin typeface="Arial"/>
                <a:cs typeface="Arial"/>
              </a:rPr>
              <a:t>IFD_AHA 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9658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e016de-7cba-4e89-9254-ded6eda9d0a7" xsi:nil="true"/>
    <lcf76f155ced4ddcb4097134ff3c332f xmlns="19609afc-52ac-45b7-bf8d-19245c099e1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45A20C813DC40AFB27A009CCCE979" ma:contentTypeVersion="20" ma:contentTypeDescription="Create a new document." ma:contentTypeScope="" ma:versionID="4606db2907fc51db71825a537c751d11">
  <xsd:schema xmlns:xsd="http://www.w3.org/2001/XMLSchema" xmlns:xs="http://www.w3.org/2001/XMLSchema" xmlns:p="http://schemas.microsoft.com/office/2006/metadata/properties" xmlns:ns2="e2e016de-7cba-4e89-9254-ded6eda9d0a7" xmlns:ns3="19609afc-52ac-45b7-bf8d-19245c099e14" targetNamespace="http://schemas.microsoft.com/office/2006/metadata/properties" ma:root="true" ma:fieldsID="ed2df0d91d89427cf1008fad84a41972" ns2:_="" ns3:_="">
    <xsd:import namespace="e2e016de-7cba-4e89-9254-ded6eda9d0a7"/>
    <xsd:import namespace="19609afc-52ac-45b7-bf8d-19245c099e1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016de-7cba-4e89-9254-ded6eda9d0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d205e81-6781-4174-ace3-a2a52254687e}" ma:internalName="TaxCatchAll" ma:showField="CatchAllData" ma:web="e2e016de-7cba-4e89-9254-ded6eda9d0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609afc-52ac-45b7-bf8d-19245c099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571f750-ffd7-460e-a2fb-6091813d98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A5E30B-40D6-4295-BEDF-7EEBA69087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49E438-E42E-4413-960D-711957DBBACF}">
  <ds:schemaRefs>
    <ds:schemaRef ds:uri="19609afc-52ac-45b7-bf8d-19245c099e14"/>
    <ds:schemaRef ds:uri="4cb6e8d7-bc5f-4057-a2c1-7d0cec2321f1"/>
    <ds:schemaRef ds:uri="b31270e3-df25-4828-8bfe-29d2b2b9748d"/>
    <ds:schemaRef ds:uri="e2e016de-7cba-4e89-9254-ded6eda9d0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EEA8542-7A7F-45F5-A3F1-CCB4D46DAEB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Title</vt:lpstr>
      <vt:lpstr>Alternate Title Slide</vt:lpstr>
      <vt:lpstr>Title of Slide</vt:lpstr>
      <vt:lpstr>PowerPoint Presentation</vt:lpstr>
      <vt:lpstr>Thank you!</vt:lpstr>
    </vt:vector>
  </TitlesOfParts>
  <Company>American Hospital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Swift, Samantha</dc:creator>
  <cp:revision>1</cp:revision>
  <dcterms:created xsi:type="dcterms:W3CDTF">2017-05-01T20:28:53Z</dcterms:created>
  <dcterms:modified xsi:type="dcterms:W3CDTF">2023-10-19T16:43:51Z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0x010100B0B45A20C813DC40AFB27A009CCCE979</vt:lpwstr>
  </property>
  <property fmtid="{D5CDD505-2E9C-101B-9397-08002B2CF9AE}" pid="4" name="MediaServiceImageTags">
    <vt:lpwstr/>
  </property>
</Properties>
</file>